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a:t>
            </a:r>
            <a:r>
              <a:rPr b="1" lang="en" sz="1100">
                <a:solidFill>
                  <a:schemeClr val="dk1"/>
                </a:solidFill>
                <a:latin typeface="Google Sans"/>
                <a:ea typeface="Google Sans"/>
                <a:cs typeface="Google Sans"/>
                <a:sym typeface="Google Sans"/>
              </a:rPr>
              <a:t>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